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5897"/>
  </p:normalViewPr>
  <p:slideViewPr>
    <p:cSldViewPr snapToGrid="0" snapToObjects="1">
      <p:cViewPr varScale="1">
        <p:scale>
          <a:sx n="114" d="100"/>
          <a:sy n="114" d="100"/>
        </p:scale>
        <p:origin x="15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957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778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59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507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704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378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728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27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7541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273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882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482B9-2194-A444-8103-5D5F51F59D83}" type="datetimeFigureOut">
              <a:rPr lang="it-IT" smtClean="0"/>
              <a:t>16/11/20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A4F4D-09AB-F849-98A0-32535CFC7A2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294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68B9C70-7E18-5A4B-A562-6D2EAEC34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92"/>
            <a:ext cx="9144000" cy="7056463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04E72634-2BB1-D04A-85C5-96287075493B}"/>
              </a:ext>
            </a:extLst>
          </p:cNvPr>
          <p:cNvSpPr txBox="1"/>
          <p:nvPr/>
        </p:nvSpPr>
        <p:spPr>
          <a:xfrm>
            <a:off x="211873" y="4895385"/>
            <a:ext cx="3869473" cy="524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2BC87F0-9F56-8044-9D8A-4BF5FAE67055}"/>
              </a:ext>
            </a:extLst>
          </p:cNvPr>
          <p:cNvSpPr txBox="1"/>
          <p:nvPr/>
        </p:nvSpPr>
        <p:spPr>
          <a:xfrm>
            <a:off x="211873" y="2398077"/>
            <a:ext cx="3869473" cy="524108"/>
          </a:xfrm>
          <a:prstGeom prst="rect">
            <a:avLst/>
          </a:prstGeom>
          <a:noFill/>
          <a:effectLst>
            <a:glow rad="508000">
              <a:schemeClr val="accent1">
                <a:alpha val="40000"/>
              </a:schemeClr>
            </a:glow>
            <a:outerShdw blurRad="50800" dist="50800" dir="5400000" sx="200000" sy="2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AC2F340-9B14-E24A-90BB-E613CE660B24}"/>
              </a:ext>
            </a:extLst>
          </p:cNvPr>
          <p:cNvSpPr txBox="1"/>
          <p:nvPr/>
        </p:nvSpPr>
        <p:spPr>
          <a:xfrm>
            <a:off x="211873" y="3560026"/>
            <a:ext cx="3969834" cy="596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5ADD267-8278-FB4F-8800-B5458F9DE413}"/>
              </a:ext>
            </a:extLst>
          </p:cNvPr>
          <p:cNvSpPr txBox="1"/>
          <p:nvPr/>
        </p:nvSpPr>
        <p:spPr>
          <a:xfrm>
            <a:off x="211873" y="4794458"/>
            <a:ext cx="4003288" cy="557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16375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F5BF5557-152F-D14B-8B58-9F64F6BC43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43" b="73937"/>
          <a:stretch/>
        </p:blipFill>
        <p:spPr>
          <a:xfrm>
            <a:off x="-4065" y="-1"/>
            <a:ext cx="9148065" cy="163923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B82838CC-FD38-A240-8A75-2B0AC5F4D5A6}"/>
              </a:ext>
            </a:extLst>
          </p:cNvPr>
          <p:cNvSpPr txBox="1"/>
          <p:nvPr/>
        </p:nvSpPr>
        <p:spPr>
          <a:xfrm>
            <a:off x="6991813" y="2343098"/>
            <a:ext cx="1817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aphicFrame>
        <p:nvGraphicFramePr>
          <p:cNvPr id="18" name="Tabella 18">
            <a:extLst>
              <a:ext uri="{FF2B5EF4-FFF2-40B4-BE49-F238E27FC236}">
                <a16:creationId xmlns:a16="http://schemas.microsoft.com/office/drawing/2014/main" id="{B002FDA7-2728-BA48-A4DC-EDBAE5C6F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684925"/>
              </p:ext>
            </p:extLst>
          </p:nvPr>
        </p:nvGraphicFramePr>
        <p:xfrm>
          <a:off x="334538" y="1639230"/>
          <a:ext cx="8579003" cy="46612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204084">
                  <a:extLst>
                    <a:ext uri="{9D8B030D-6E8A-4147-A177-3AD203B41FA5}">
                      <a16:colId xmlns:a16="http://schemas.microsoft.com/office/drawing/2014/main" val="1631957389"/>
                    </a:ext>
                  </a:extLst>
                </a:gridCol>
                <a:gridCol w="1208384">
                  <a:extLst>
                    <a:ext uri="{9D8B030D-6E8A-4147-A177-3AD203B41FA5}">
                      <a16:colId xmlns:a16="http://schemas.microsoft.com/office/drawing/2014/main" val="344425167"/>
                    </a:ext>
                  </a:extLst>
                </a:gridCol>
                <a:gridCol w="1166535">
                  <a:extLst>
                    <a:ext uri="{9D8B030D-6E8A-4147-A177-3AD203B41FA5}">
                      <a16:colId xmlns:a16="http://schemas.microsoft.com/office/drawing/2014/main" val="577410027"/>
                    </a:ext>
                  </a:extLst>
                </a:gridCol>
              </a:tblGrid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ARRUOLAMENTO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874941"/>
                  </a:ext>
                </a:extLst>
              </a:tr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1° MISSIONE: 2 gennaio 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323364"/>
                  </a:ext>
                </a:extLst>
              </a:tr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Notte tra il 2 e il 3 gennaio 1045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080137"/>
                  </a:ext>
                </a:extLst>
              </a:tr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2° MISSIONE: 3 gennaio 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2635910"/>
                  </a:ext>
                </a:extLst>
              </a:tr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Notte tra il 3 e il 4 gennaio 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251717"/>
                  </a:ext>
                </a:extLst>
              </a:tr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3° MISSIONE: 4 gennaio 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1628479"/>
                  </a:ext>
                </a:extLst>
              </a:tr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Dal 5 gennaio al 6 febbraio 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057999"/>
                  </a:ext>
                </a:extLst>
              </a:tr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4° MISSIONE: Febbraio-marzo 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9435986"/>
                  </a:ext>
                </a:extLst>
              </a:tr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7 marzo 1945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5626264"/>
                  </a:ext>
                </a:extLst>
              </a:tr>
              <a:tr h="466121">
                <a:tc>
                  <a:txBody>
                    <a:bodyPr/>
                    <a:lstStyle/>
                    <a:p>
                      <a:r>
                        <a:rPr lang="it-IT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4165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4857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57</Words>
  <Application>Microsoft Macintosh PowerPoint</Application>
  <PresentationFormat>Presentazione su schermo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Igor pizzirusso</dc:creator>
  <cp:lastModifiedBy>Igor pizzirusso</cp:lastModifiedBy>
  <cp:revision>11</cp:revision>
  <dcterms:created xsi:type="dcterms:W3CDTF">2020-11-16T13:20:14Z</dcterms:created>
  <dcterms:modified xsi:type="dcterms:W3CDTF">2020-11-16T14:17:52Z</dcterms:modified>
</cp:coreProperties>
</file>